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610" r:id="rId3"/>
    <p:sldId id="649" r:id="rId4"/>
    <p:sldId id="650" r:id="rId5"/>
    <p:sldId id="632" r:id="rId6"/>
    <p:sldId id="609" r:id="rId7"/>
    <p:sldId id="623" r:id="rId8"/>
    <p:sldId id="612" r:id="rId9"/>
    <p:sldId id="271" r:id="rId10"/>
    <p:sldId id="258" r:id="rId11"/>
    <p:sldId id="613" r:id="rId12"/>
    <p:sldId id="614" r:id="rId13"/>
    <p:sldId id="651" r:id="rId14"/>
    <p:sldId id="257" r:id="rId15"/>
    <p:sldId id="65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653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633" r:id="rId41"/>
    <p:sldId id="622" r:id="rId42"/>
    <p:sldId id="625" r:id="rId43"/>
    <p:sldId id="626" r:id="rId44"/>
    <p:sldId id="6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7" autoAdjust="0"/>
    <p:restoredTop sz="95286" autoAdjust="0"/>
  </p:normalViewPr>
  <p:slideViewPr>
    <p:cSldViewPr snapToGrid="0" snapToObjects="1">
      <p:cViewPr varScale="1">
        <p:scale>
          <a:sx n="116" d="100"/>
          <a:sy n="116" d="100"/>
        </p:scale>
        <p:origin x="5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jp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4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29-30, 2024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 (</a:t>
            </a:r>
            <a:r>
              <a:rPr lang="en-US" sz="4400" dirty="0">
                <a:solidFill>
                  <a:srgbClr val="FF0000"/>
                </a:solidFill>
              </a:rPr>
              <a:t>FOR TODAY</a:t>
            </a:r>
            <a:r>
              <a:rPr lang="en-US" sz="4400" dirty="0"/>
              <a:t>)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b="1" dirty="0"/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Install R (</a:t>
            </a:r>
            <a:r>
              <a:rPr lang="en-US" sz="4400" dirty="0">
                <a:solidFill>
                  <a:srgbClr val="FF0000"/>
                </a:solidFill>
              </a:rPr>
              <a:t>FOR TOMORROW</a:t>
            </a:r>
            <a:r>
              <a:rPr lang="en-US" sz="4400" dirty="0"/>
              <a:t>)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5E8-A66C-C549-954D-B4AC982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D4739-1DF1-B547-8D81-3B607C43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248" y="1600201"/>
            <a:ext cx="5918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James Lawlor, MS (he/him)</a:t>
            </a:r>
          </a:p>
          <a:p>
            <a:pPr marL="0" indent="0">
              <a:buNone/>
            </a:pPr>
            <a:r>
              <a:rPr lang="en-US" dirty="0"/>
              <a:t>Computational Biologist, Greg Cooper Lab &amp; Clinical Services Lab</a:t>
            </a:r>
          </a:p>
          <a:p>
            <a:pPr marL="0" indent="0">
              <a:buNone/>
            </a:pPr>
            <a:r>
              <a:rPr lang="en-US" dirty="0"/>
              <a:t>Focus: Genomic Diagnoses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2DE67-4B55-B442-9D50-746DB0377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448" y="2289100"/>
            <a:ext cx="5330952" cy="40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Stephanie Felker, PhD (she/her)</a:t>
            </a:r>
          </a:p>
          <a:p>
            <a:pPr marL="0" indent="0">
              <a:buNone/>
            </a:pPr>
            <a:r>
              <a:rPr lang="en-US" dirty="0"/>
              <a:t>Postdoctoral Trainee, Greg </a:t>
            </a:r>
            <a:r>
              <a:rPr lang="en-US" dirty="0" err="1"/>
              <a:t>Barsh</a:t>
            </a:r>
            <a:r>
              <a:rPr lang="en-US" dirty="0"/>
              <a:t> Lab</a:t>
            </a:r>
          </a:p>
          <a:p>
            <a:pPr marL="0" indent="0">
              <a:buNone/>
            </a:pPr>
            <a:r>
              <a:rPr lang="en-US" dirty="0"/>
              <a:t>Focus: Clinical and </a:t>
            </a:r>
            <a:r>
              <a:rPr lang="en-US"/>
              <a:t>Population Genetics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8785-7F2F-2D40-8DAC-57975CB0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728C83-1ED9-0A4F-AE73-0CD090C0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908982"/>
            <a:ext cx="3403600" cy="3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319DC17-D862-6DFC-DB16-32B29153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6830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F26-5183-4548-8FA3-D27D6C9B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D40-ACFC-5D40-B960-D72566059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Zach </a:t>
            </a:r>
            <a:r>
              <a:rPr lang="en-US" dirty="0" err="1"/>
              <a:t>Bonnstetter</a:t>
            </a:r>
            <a:r>
              <a:rPr lang="en-US" dirty="0"/>
              <a:t>, MS (he/him)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5CC5B-7280-5E4E-BA60-E8F4E7227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Yokshitha</a:t>
            </a:r>
            <a:r>
              <a:rPr lang="en-US" dirty="0"/>
              <a:t> </a:t>
            </a:r>
            <a:r>
              <a:rPr lang="en-US" dirty="0" err="1"/>
              <a:t>Bathula</a:t>
            </a:r>
            <a:r>
              <a:rPr lang="en-US" dirty="0"/>
              <a:t>, 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3C216-DBED-C64F-847E-0333385E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C57581-64FE-D148-9429-48940B36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763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Yokshitha Reddy Bathula">
            <a:extLst>
              <a:ext uri="{FF2B5EF4-FFF2-40B4-BE49-F238E27FC236}">
                <a16:creationId xmlns:a16="http://schemas.microsoft.com/office/drawing/2014/main" id="{C6F23E48-095F-A086-7C5F-11A6E4F4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570" y="876299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6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marL="457200" lvl="1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http://james-lawlor.github.io/biotrain-2024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Biology Examples from Stephanie Felker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Stephanie Felker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44053</TotalTime>
  <Words>1455</Words>
  <Application>Microsoft Macintosh PowerPoint</Application>
  <PresentationFormat>Widescreen</PresentationFormat>
  <Paragraphs>305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</vt:lpstr>
      <vt:lpstr>Calibri</vt:lpstr>
      <vt:lpstr>Courier New</vt:lpstr>
      <vt:lpstr>Office Theme</vt:lpstr>
      <vt:lpstr>HudsonAlpha BioTrain Computational Bootcamp</vt:lpstr>
      <vt:lpstr>Computer Setup</vt:lpstr>
      <vt:lpstr>Your Instructors</vt:lpstr>
      <vt:lpstr>Your Helpers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  <vt:lpstr>Bootcamp Intro</vt:lpstr>
      <vt:lpstr>Goals</vt:lpstr>
      <vt:lpstr>Flow</vt:lpstr>
      <vt:lpstr>Why learn Unix and R?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206</cp:revision>
  <dcterms:created xsi:type="dcterms:W3CDTF">2014-08-01T20:57:50Z</dcterms:created>
  <dcterms:modified xsi:type="dcterms:W3CDTF">2024-05-21T19:25:25Z</dcterms:modified>
</cp:coreProperties>
</file>